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0" autoAdjust="0"/>
    <p:restoredTop sz="96860" autoAdjust="0"/>
  </p:normalViewPr>
  <p:slideViewPr>
    <p:cSldViewPr>
      <p:cViewPr varScale="1">
        <p:scale>
          <a:sx n="147" d="100"/>
          <a:sy n="147" d="100"/>
        </p:scale>
        <p:origin x="7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24575,'-13'0'0,"6"2"0,-5-1 0,4 4 0,2-2 0,-2 2 0,2 1 0,1 0 0,2-1 0,0 1 0,3-1 0,0 1 0,0 6 0,0-5 0,0 6 0,0-1 0,0-2 0,0 10 0,0 5 0,0-2 0,6 6 0,-4-12 0,7 3 0,-5 1 0,2-3 0,-3 3 0,-1-13 0,3 3 0,-4-3 0,4 1 0,-5-1 0,0-2 0,-2-1 0,-1 3 0,-5-4 0,-1 3 0,-6-6 0,5 1 0,-3-2 0,8 0 0,-3 0 0,2 0 0,-5 0 0,3 0 0,-1 0 0,1 0 0,3 0 0,-3 0 0,2 3 0,0 7 0,4-1 0,5 11 0,2-7 0,0 7 0,6-4 0,-7 1 0,3-4 0,-2-5 0,-5 0 0,3-2 0,-1 5 0,-1-3 0,1 3 0,3 0 0,-4 0 0,4-2 0,-5-1 0,0 13 0,0-5 0,0 9 0,0 3 0,3-14 0,-3 14 0,3-3 0,-1-7 0,2 10 0,-1-15 0,3 2 0,-1-6 0,-1-1 0,1 0 0,-2-2 0,0 4 0,5-3 0,-2 1 0,2-5 0,-3 1 0,3-3 0,1 4 0,6-1 0,-2 1 0,15-1 0,-10-1 0,7-3 0,-12 2 0,-2-1 0,-5 1 0,-1-2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4504/blob/main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omp-helloworld.c   -o   omp-helloworld.o </a:t>
            </a:r>
            <a:r>
              <a:rPr lang="en-US" dirty="0">
                <a:solidFill>
                  <a:schemeClr val="accent2"/>
                </a:solidFill>
              </a:rPr>
              <a:t>-fopenmp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./omp-helloworld.o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https://github.com/kevinsuo/CS4504/blob/main/omp-helloworld.c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omp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omp_get_thread_num</a:t>
            </a:r>
          </a:p>
          <a:p>
            <a:r>
              <a:rPr lang="en-US" dirty="0"/>
              <a:t>omp_get_num_threads</a:t>
            </a:r>
          </a:p>
          <a:p>
            <a:r>
              <a:rPr lang="en-US" dirty="0"/>
              <a:t>	Get total number and rankID</a:t>
            </a:r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omp-helloworld.c -o omp-helloworld.o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 Options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https://github.com/kevinsuo/CS4504/blob/main/serial-code.c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14:cNvPr>
              <p14:cNvContentPartPr/>
              <p14:nvPr/>
            </p14:nvContentPartPr>
            <p14:xfrm>
              <a:off x="1016383" y="4868434"/>
              <a:ext cx="101520" cy="32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43" y="4859794"/>
                <a:ext cx="119160" cy="3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omp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num_threads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worker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omp_get_thread_num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omp_get_num_threads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</a:t>
            </a:r>
            <a:r>
              <a:rPr lang="en-US" b="1" u="sng" dirty="0"/>
              <a:t>rectangle size</a:t>
            </a:r>
            <a:r>
              <a:rPr lang="en-US" b="1" dirty="0"/>
              <a:t> </a:t>
            </a:r>
            <a:r>
              <a:rPr lang="en-US" dirty="0"/>
              <a:t>to approximate</a:t>
            </a:r>
            <a:r>
              <a:rPr lang="zh-CN" altLang="en-US" dirty="0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4AF65-FBAC-36D7-E49F-0EF3DDD3E064}"/>
              </a:ext>
            </a:extLst>
          </p:cNvPr>
          <p:cNvSpPr txBox="1"/>
          <p:nvPr/>
        </p:nvSpPr>
        <p:spPr>
          <a:xfrm>
            <a:off x="3352800" y="1066800"/>
            <a:ext cx="289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(rectangle size) </a:t>
            </a:r>
          </a:p>
        </p:txBody>
      </p:sp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f(x_i)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f(x_i)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/>
              <a:t>pthread</a:t>
            </a:r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MATLAB</a:t>
            </a:r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39552</TotalTime>
  <Words>1611</Words>
  <Application>Microsoft Macintosh PowerPoint</Application>
  <PresentationFormat>On-screen Show (4:3)</PresentationFormat>
  <Paragraphs>319</Paragraphs>
  <Slides>47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1454</cp:revision>
  <dcterms:created xsi:type="dcterms:W3CDTF">2012-08-09T04:56:17Z</dcterms:created>
  <dcterms:modified xsi:type="dcterms:W3CDTF">2022-11-08T20:24:27Z</dcterms:modified>
</cp:coreProperties>
</file>